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43"/>
  </p:normalViewPr>
  <p:slideViewPr>
    <p:cSldViewPr snapToGrid="0" snapToObjects="1">
      <p:cViewPr varScale="1">
        <p:scale>
          <a:sx n="118" d="100"/>
          <a:sy n="118" d="100"/>
        </p:scale>
        <p:origin x="216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80962-0A4B-2747-A0BA-0759C1F17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6621C4-B58F-D143-AB7B-9AD19B092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4ED4F-4B62-1048-9126-96258945C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4EB7-854A-5E4D-89F2-1426F48CF3ED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A6B74-837C-EB46-97AD-8A0AB646B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D1E4D-4035-2348-8727-C6E894DB8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380-A680-B945-A8A2-CC9E3013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0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DCF8A-2B0A-E142-82F1-0A59081A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AB485E-C18F-924C-AC75-B8D3A6E6E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E61EB-3DBD-284E-9019-EB1D999F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4EB7-854A-5E4D-89F2-1426F48CF3ED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C4453-47F7-B741-96ED-13B8B2B5C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72B7E-157A-F542-AA22-4BFADC0E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380-A680-B945-A8A2-CC9E3013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7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8FFE8F-CC82-6946-9099-B7DEC18EA3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A93292-53C4-8C4C-BB0A-6AA034B4E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A59FE-F346-C24D-9B34-67164BB1D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4EB7-854A-5E4D-89F2-1426F48CF3ED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9FC06-C28F-6C43-8CED-2DDB1D5E5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C79E7-BAE4-4A41-B687-83786C18D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380-A680-B945-A8A2-CC9E3013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D4006-C68C-D341-9B6A-A8A840B77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1027-E198-5A49-BAE0-94BD3AEA0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30F4C-5854-8144-A43C-EF3FBEB7F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4EB7-854A-5E4D-89F2-1426F48CF3ED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469C3-37B8-5C46-B9F6-5D5422312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CCD63-9B5D-F744-BA4D-0B8439923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380-A680-B945-A8A2-CC9E3013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0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E2099-BE0D-634C-AC02-5A7019B6D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178C7C-70CA-F94C-8CBA-6F2A76DFB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F0D20-D876-B14B-990A-2235E3840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4EB7-854A-5E4D-89F2-1426F48CF3ED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1EFAF-9403-AA40-8A7D-6B8DECA2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425EB-EE3A-AB4D-B947-864CE3320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380-A680-B945-A8A2-CC9E3013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8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6AFEC-4FE9-0943-9E3A-3BFA30DAB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BF656-52A5-3241-A940-135AD2048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23D148-7A1A-AE41-8860-A170C48983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AF1FE-D6B7-C34A-9355-0569BF7CA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4EB7-854A-5E4D-89F2-1426F48CF3ED}" type="datetimeFigureOut">
              <a:rPr lang="en-US" smtClean="0"/>
              <a:t>7/24/19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C9B54-B700-4B45-B5B9-DE121CE23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7C094-448F-A74C-8953-4998A2FE4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380-A680-B945-A8A2-CC9E3013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7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0F243-B373-D145-95C9-A75AFBD25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BA1C5-7D30-A445-94D1-F2F9150F8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A93DE4-351E-AB4F-A855-B3DD0CE79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3160C1-DE9B-8542-9FFF-CCECD0FB1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4CDB3A-7DEA-A04E-B4D0-B7D636F3E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32A028-033F-D847-8DB0-4EFAF8BA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4EB7-854A-5E4D-89F2-1426F48CF3ED}" type="datetimeFigureOut">
              <a:rPr lang="en-US" smtClean="0"/>
              <a:t>7/24/19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9D6D74-C7B7-D64E-9257-D5C3DECF8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949FED-60A5-2B4F-B5B3-EE33B0AE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380-A680-B945-A8A2-CC9E3013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0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6204E-1DF5-7D43-8DDC-28A846414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B13B17-F63A-8D42-A4D1-0199E181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4EB7-854A-5E4D-89F2-1426F48CF3ED}" type="datetimeFigureOut">
              <a:rPr lang="en-US" smtClean="0"/>
              <a:t>7/24/19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3D57DC-A464-9845-8521-E5D7EF5A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448EF2-E08A-F241-91C4-9165CD02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380-A680-B945-A8A2-CC9E3013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7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D59724-4489-7D48-A6DA-325875120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4EB7-854A-5E4D-89F2-1426F48CF3ED}" type="datetimeFigureOut">
              <a:rPr lang="en-US" smtClean="0"/>
              <a:t>7/24/19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DDC262-9C2F-5C43-9E89-349C3E145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5596F-C9F6-E541-BA7B-CA8228C3D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380-A680-B945-A8A2-CC9E3013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8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61939-6585-6A4C-82D5-906FF6CC5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EF4C6-F4D7-1643-BC03-573B9ADBF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FA67D-E7DD-F74B-9E16-97A69B351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A7050-9A6B-FE44-A55A-605A285CE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4EB7-854A-5E4D-89F2-1426F48CF3ED}" type="datetimeFigureOut">
              <a:rPr lang="en-US" smtClean="0"/>
              <a:t>7/24/19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6406DD-DC91-4347-B14C-C8ECF0F2F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0F293B-EF0C-9D4F-965C-D6E55D569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380-A680-B945-A8A2-CC9E3013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9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3C33A-66D1-1F49-BACB-DF6BE6141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FECF71-071D-8A4E-A8D9-40B43F807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35BE8-5B57-8946-9CB5-81C8F2F7D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22628-580F-144D-A633-B9707CC10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4EB7-854A-5E4D-89F2-1426F48CF3ED}" type="datetimeFigureOut">
              <a:rPr lang="en-US" smtClean="0"/>
              <a:t>7/24/19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A2AFF-61F6-9047-B784-CE94BFF1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F649D-2A47-424F-AB3C-766B116D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C380-A680-B945-A8A2-CC9E3013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9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18F90A-A009-F743-8A8C-F12B16EC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14760-818E-F74A-9761-0D0DD31BF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3D36B-0D70-D74A-A966-0918A2C917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74EB7-854A-5E4D-89F2-1426F48CF3ED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58424-CF6A-2F4D-A4B8-AD2C9A53B3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01542-DECA-C44C-99DA-A94B0D1134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BC380-A680-B945-A8A2-CC9E3013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2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>
            <a:extLst>
              <a:ext uri="{FF2B5EF4-FFF2-40B4-BE49-F238E27FC236}">
                <a16:creationId xmlns:a16="http://schemas.microsoft.com/office/drawing/2014/main" id="{3B6423FF-1A2A-C940-87E5-BE6ABD1960F8}"/>
              </a:ext>
            </a:extLst>
          </p:cNvPr>
          <p:cNvSpPr/>
          <p:nvPr/>
        </p:nvSpPr>
        <p:spPr>
          <a:xfrm>
            <a:off x="4963886" y="1828800"/>
            <a:ext cx="2198914" cy="555171"/>
          </a:xfrm>
          <a:prstGeom prst="wedgeEllipse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EEEAD7-DA05-BA45-A82D-7793569B7520}"/>
              </a:ext>
            </a:extLst>
          </p:cNvPr>
          <p:cNvSpPr txBox="1"/>
          <p:nvPr/>
        </p:nvSpPr>
        <p:spPr>
          <a:xfrm>
            <a:off x="5186693" y="1921719"/>
            <a:ext cx="1753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so fast, Bozo</a:t>
            </a:r>
          </a:p>
        </p:txBody>
      </p:sp>
    </p:spTree>
    <p:extLst>
      <p:ext uri="{BB962C8B-B14F-4D97-AF65-F5344CB8AC3E}">
        <p14:creationId xmlns:p14="http://schemas.microsoft.com/office/powerpoint/2010/main" val="78942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2019-07-24T13:33:51Z</dcterms:created>
  <dcterms:modified xsi:type="dcterms:W3CDTF">2019-07-24T13:34:59Z</dcterms:modified>
</cp:coreProperties>
</file>